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mp4" ContentType="video/mp4"/>
  <Default Extension="mpeg" ContentType="vide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39"/>
  </p:notesMasterIdLst>
  <p:handoutMasterIdLst>
    <p:handoutMasterId r:id="rId40"/>
  </p:handoutMasterIdLst>
  <p:sldIdLst>
    <p:sldId id="844" r:id="rId2"/>
    <p:sldId id="835" r:id="rId3"/>
    <p:sldId id="812" r:id="rId4"/>
    <p:sldId id="813" r:id="rId5"/>
    <p:sldId id="814" r:id="rId6"/>
    <p:sldId id="838" r:id="rId7"/>
    <p:sldId id="839" r:id="rId8"/>
    <p:sldId id="837" r:id="rId9"/>
    <p:sldId id="815" r:id="rId10"/>
    <p:sldId id="816" r:id="rId11"/>
    <p:sldId id="817" r:id="rId12"/>
    <p:sldId id="818" r:id="rId13"/>
    <p:sldId id="821" r:id="rId14"/>
    <p:sldId id="841" r:id="rId15"/>
    <p:sldId id="842" r:id="rId16"/>
    <p:sldId id="843" r:id="rId17"/>
    <p:sldId id="840" r:id="rId18"/>
    <p:sldId id="836" r:id="rId19"/>
    <p:sldId id="829" r:id="rId20"/>
    <p:sldId id="819" r:id="rId21"/>
    <p:sldId id="822" r:id="rId22"/>
    <p:sldId id="825" r:id="rId23"/>
    <p:sldId id="823" r:id="rId24"/>
    <p:sldId id="806" r:id="rId25"/>
    <p:sldId id="804" r:id="rId26"/>
    <p:sldId id="827" r:id="rId27"/>
    <p:sldId id="798" r:id="rId28"/>
    <p:sldId id="799" r:id="rId29"/>
    <p:sldId id="833" r:id="rId30"/>
    <p:sldId id="768" r:id="rId31"/>
    <p:sldId id="830" r:id="rId32"/>
    <p:sldId id="792" r:id="rId33"/>
    <p:sldId id="734" r:id="rId34"/>
    <p:sldId id="770" r:id="rId35"/>
    <p:sldId id="846" r:id="rId36"/>
    <p:sldId id="847" r:id="rId37"/>
    <p:sldId id="771" r:id="rId38"/>
  </p:sldIdLst>
  <p:sldSz cx="12192000" cy="6858000"/>
  <p:notesSz cx="7099300" cy="10234613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5E3C8"/>
    <a:srgbClr val="008000"/>
    <a:srgbClr val="CCECFF"/>
    <a:srgbClr val="3333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3" autoAdjust="0"/>
    <p:restoredTop sz="94618" autoAdjust="0"/>
  </p:normalViewPr>
  <p:slideViewPr>
    <p:cSldViewPr>
      <p:cViewPr varScale="1">
        <p:scale>
          <a:sx n="154" d="100"/>
          <a:sy n="154" d="100"/>
        </p:scale>
        <p:origin x="47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8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10.xml"/><Relationship Id="rId10" Type="http://schemas.openxmlformats.org/officeDocument/2006/relationships/image" Target="../media/image23.png"/><Relationship Id="rId4" Type="http://schemas.openxmlformats.org/officeDocument/2006/relationships/tags" Target="../tags/tag9.xm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9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34.png"/><Relationship Id="rId5" Type="http://schemas.openxmlformats.org/officeDocument/2006/relationships/tags" Target="../tags/tag17.xml"/><Relationship Id="rId10" Type="http://schemas.openxmlformats.org/officeDocument/2006/relationships/image" Target="../media/image33.png"/><Relationship Id="rId4" Type="http://schemas.openxmlformats.org/officeDocument/2006/relationships/tags" Target="../tags/tag16.xml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8.xml"/><Relationship Id="rId7" Type="http://schemas.openxmlformats.org/officeDocument/2006/relationships/image" Target="../media/image52.png"/><Relationship Id="rId12" Type="http://schemas.openxmlformats.org/officeDocument/2006/relationships/image" Target="../media/image51.png"/><Relationship Id="rId2" Type="http://schemas.openxmlformats.org/officeDocument/2006/relationships/tags" Target="../tags/tag27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30.xml"/><Relationship Id="rId10" Type="http://schemas.openxmlformats.org/officeDocument/2006/relationships/image" Target="../media/image50.png"/><Relationship Id="rId4" Type="http://schemas.openxmlformats.org/officeDocument/2006/relationships/tags" Target="../tags/tag29.xml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95400"/>
            <a:ext cx="8077200" cy="5334000"/>
          </a:xfrm>
        </p:spPr>
        <p:txBody>
          <a:bodyPr/>
          <a:lstStyle/>
          <a:p>
            <a:pPr lvl="6"/>
            <a:endParaRPr lang="en-US" sz="500" dirty="0">
              <a:latin typeface="Calibri"/>
              <a:cs typeface="Calibri"/>
            </a:endParaRPr>
          </a:p>
          <a:p>
            <a:pPr lvl="4"/>
            <a:endParaRPr lang="en-US" sz="5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Project 2: Multi-Agent </a:t>
            </a:r>
            <a:r>
              <a:rPr lang="en-US" sz="2400" dirty="0" err="1">
                <a:latin typeface="Calibri"/>
                <a:cs typeface="Calibri"/>
              </a:rPr>
              <a:t>Pacman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Has been released,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Friday 2/21 at 5:00pm</a:t>
            </a:r>
            <a:r>
              <a:rPr lang="en-US" sz="2000" dirty="0">
                <a:latin typeface="Calibri"/>
                <a:cs typeface="Calibri"/>
              </a:rPr>
              <a:t>.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Optional mini-contest, due Sunday 2/23 at 11:59pm.</a:t>
            </a:r>
          </a:p>
          <a:p>
            <a:pPr lvl="2"/>
            <a:endParaRPr lang="en-US" sz="400" dirty="0">
              <a:latin typeface="Calibri"/>
              <a:cs typeface="Calibri"/>
            </a:endParaRPr>
          </a:p>
          <a:p>
            <a:pPr lvl="1"/>
            <a:endParaRPr lang="en-US" sz="5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Homework 4: MDPs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Has been released,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Monday at 11:59pm.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958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</a:t>
            </a:r>
            <a:r>
              <a:rPr lang="en-US" dirty="0" err="1">
                <a:latin typeface="Calibri" pitchFamily="34" charset="0"/>
              </a:rPr>
              <a:t>Tedrake</a:t>
            </a:r>
            <a:r>
              <a:rPr lang="en-US" dirty="0">
                <a:latin typeface="Calibri" pitchFamily="34" charset="0"/>
              </a:rPr>
              <a:t>, Zhang and </a:t>
            </a:r>
            <a:r>
              <a:rPr lang="en-US" dirty="0" err="1">
                <a:latin typeface="Calibri" pitchFamily="34" charset="0"/>
              </a:rPr>
              <a:t>Seung</a:t>
            </a:r>
            <a:r>
              <a:rPr lang="en-US" dirty="0">
                <a:latin typeface="Calibri" pitchFamily="34" charset="0"/>
              </a:rPr>
              <a:t>, 2005]</a:t>
            </a:r>
          </a:p>
        </p:txBody>
      </p:sp>
      <p:pic>
        <p:nvPicPr>
          <p:cNvPr id="3" name="toddler_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TODDLER – 40s]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1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>
                <a:latin typeface="Calibri" pitchFamily="34" charset="0"/>
              </a:rPr>
              <a:t>[You, in Project 3]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cs188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2367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55878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85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72744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7026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97807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21640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SNAKE –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climbStep+sidewinding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54292</TotalTime>
  <Words>1935</Words>
  <Application>Microsoft Office PowerPoint</Application>
  <PresentationFormat>Widescreen</PresentationFormat>
  <Paragraphs>381</Paragraphs>
  <Slides>37</Slides>
  <Notes>5</Notes>
  <HiddenSlides>3</HiddenSlides>
  <MMClips>7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Wingdings</vt:lpstr>
      <vt:lpstr>dan-berkeley-nlp-v1</vt:lpstr>
      <vt:lpstr>Photo Editor Photo</vt:lpstr>
      <vt:lpstr>Announcements</vt:lpstr>
      <vt:lpstr>CS 188: Artificial Intelligence </vt:lpstr>
      <vt:lpstr>Reinforcement Learning</vt:lpstr>
      <vt:lpstr>Reinforcement Learning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Video of Demo Q-Learning -- Gridworld</vt:lpstr>
      <vt:lpstr>Video of Demo Q-Learning -- Crawler</vt:lpstr>
      <vt:lpstr>Q-Learning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Thanh Doan</cp:lastModifiedBy>
  <cp:revision>2979</cp:revision>
  <cp:lastPrinted>2014-02-20T19:34:11Z</cp:lastPrinted>
  <dcterms:created xsi:type="dcterms:W3CDTF">2004-08-27T04:16:05Z</dcterms:created>
  <dcterms:modified xsi:type="dcterms:W3CDTF">2020-07-27T01:57:34Z</dcterms:modified>
</cp:coreProperties>
</file>